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4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5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9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7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9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456E7-6A98-41DB-8213-CEE61A1FE43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0772-FC7B-4D66-983B-BFF93820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4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770" t="11068" r="10834" b="7942"/>
          <a:stretch/>
        </p:blipFill>
        <p:spPr>
          <a:xfrm>
            <a:off x="177800" y="57753"/>
            <a:ext cx="11823700" cy="669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Stuart, Heather M.</dc:creator>
  <cp:lastModifiedBy>Lowden, Troy C.</cp:lastModifiedBy>
  <cp:revision>1</cp:revision>
  <dcterms:created xsi:type="dcterms:W3CDTF">2018-01-12T19:07:55Z</dcterms:created>
  <dcterms:modified xsi:type="dcterms:W3CDTF">2018-01-16T14:45:32Z</dcterms:modified>
</cp:coreProperties>
</file>