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6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5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8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8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4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5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3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4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D5E90-27F3-4247-9126-0441B030CDCB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F60D-B898-4FB4-96FC-CAD5CF3B2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9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chooltube.com/video/a68f951b52dc46e9b930/Bill_Nye_Friction" TargetMode="External"/><Relationship Id="rId2" Type="http://schemas.openxmlformats.org/officeDocument/2006/relationships/hyperlink" Target="https://www.youtube.com/watch?v=miB7HzUvmM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+mn-lt"/>
              </a:rPr>
              <a:t>When you come in..</a:t>
            </a:r>
            <a:endParaRPr lang="en-US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Get Item 31: “Science Friction” from the front of the classroom and glue it in your notebook.  Copy the following definitions on your handout: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Static Friction</a:t>
            </a:r>
            <a:r>
              <a:rPr lang="en-US" b="1" dirty="0" smtClean="0"/>
              <a:t> (no motion) – the force of friction between surfaces </a:t>
            </a:r>
            <a:r>
              <a:rPr lang="en-US" b="1" u="sng" dirty="0" smtClean="0"/>
              <a:t>not</a:t>
            </a:r>
            <a:r>
              <a:rPr lang="en-US" b="1" dirty="0" smtClean="0"/>
              <a:t> in motion.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Sliding Friction </a:t>
            </a:r>
            <a:r>
              <a:rPr lang="en-US" b="1" dirty="0" smtClean="0"/>
              <a:t>(sliding motion) – AKA kinetic friction; the force of friction that affects surfaces in motion. Less powerful than static friction.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Rolling Friction </a:t>
            </a:r>
            <a:r>
              <a:rPr lang="en-US" b="1" dirty="0" smtClean="0"/>
              <a:t>– the friction between surfaces when an object rolls freely over a surface (like a rolling </a:t>
            </a:r>
            <a:r>
              <a:rPr lang="en-US" b="1" dirty="0" err="1" smtClean="0"/>
              <a:t>bookbag</a:t>
            </a:r>
            <a:r>
              <a:rPr lang="en-US" b="1" dirty="0" smtClean="0"/>
              <a:t>).  Weaker than sliding friction.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Fluid Friction </a:t>
            </a:r>
            <a:r>
              <a:rPr lang="en-US" b="1" dirty="0" smtClean="0"/>
              <a:t>– force that resists movement of solid object in a liquid or gas (sky diver, swimmer) – air resistance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766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+mn-lt"/>
              </a:rPr>
              <a:t>Links</a:t>
            </a:r>
            <a:endParaRPr lang="en-US" b="1" u="sng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https://www.youtube.com/watch?v=miB7HzUvmM0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https://app.schooltube.com/video/a68f951b52dc46e9b930/Bill_Nye_Friction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66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When you come in..</vt:lpstr>
      <vt:lpstr>Links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Lowden, Troy C.</dc:creator>
  <cp:lastModifiedBy>Lowden, Troy C.</cp:lastModifiedBy>
  <cp:revision>2</cp:revision>
  <dcterms:created xsi:type="dcterms:W3CDTF">2017-12-14T12:40:23Z</dcterms:created>
  <dcterms:modified xsi:type="dcterms:W3CDTF">2017-12-14T12:46:35Z</dcterms:modified>
</cp:coreProperties>
</file>