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68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414AB-C9B2-421C-B04F-92BDB37EB6A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5B2DF-CE3F-436B-89B4-2A99AD462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97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balls</a:t>
            </a:r>
            <a:r>
              <a:rPr lang="en-US" baseline="0" dirty="0"/>
              <a:t> hit the desk at the same time – gravity accelerates all masses equally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</a:t>
            </a:r>
            <a:r>
              <a:rPr lang="en-US" baseline="0" dirty="0"/>
              <a:t> of Newton’s laws does the first two points apply to? </a:t>
            </a:r>
            <a:r>
              <a:rPr lang="en-US" dirty="0"/>
              <a:t>Newton’s third law</a:t>
            </a:r>
          </a:p>
          <a:p>
            <a:r>
              <a:rPr lang="en-US" dirty="0"/>
              <a:t>What about</a:t>
            </a:r>
            <a:r>
              <a:rPr lang="en-US" baseline="0" dirty="0"/>
              <a:t> g’s? second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16EC2-6A42-AC4A-BB43-3858E8B3E4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24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/>
              <a:t>6 N</a:t>
            </a:r>
          </a:p>
          <a:p>
            <a:pPr marL="228600" indent="-228600">
              <a:buAutoNum type="arabicPeriod"/>
            </a:pPr>
            <a:r>
              <a:rPr lang="en-US" baseline="0" dirty="0"/>
              <a:t>100 N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73E26-E456-A34E-9338-246EC081B38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7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3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333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75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400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3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2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6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4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3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4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9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385D9-70F2-4F9A-86E3-6C0D2C610AE0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ED8C95-39EC-4400-85AA-D484801B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3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I’m going to drop a ping pong ball and a golf ball from the same height at the same time. </a:t>
            </a:r>
          </a:p>
          <a:p>
            <a:r>
              <a:rPr lang="en-US" sz="3600" dirty="0"/>
              <a:t>Which one is going to hit the desk first? What do you think?</a:t>
            </a:r>
          </a:p>
          <a:p>
            <a:endParaRPr lang="en-US" sz="3600" dirty="0"/>
          </a:p>
          <a:p>
            <a:r>
              <a:rPr lang="en-US" sz="3600" dirty="0"/>
              <a:t>What did you observe?</a:t>
            </a:r>
          </a:p>
        </p:txBody>
      </p:sp>
    </p:spTree>
    <p:extLst>
      <p:ext uri="{BB962C8B-B14F-4D97-AF65-F5344CB8AC3E}">
        <p14:creationId xmlns:p14="http://schemas.microsoft.com/office/powerpoint/2010/main" val="163822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30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63082"/>
            <a:ext cx="9144000" cy="54949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/>
              <a:t>If a 5 kg ball is accelerating 1.2 m/s</a:t>
            </a:r>
            <a:r>
              <a:rPr lang="en-US" sz="3400" baseline="30000" dirty="0"/>
              <a:t>2</a:t>
            </a:r>
            <a:r>
              <a:rPr lang="en-US" sz="3400" dirty="0"/>
              <a:t>, what is the force on it?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US" sz="3400" dirty="0"/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A person on a scooter is accelerating 2 m/s</a:t>
            </a:r>
            <a:r>
              <a:rPr lang="en-US" sz="3400" baseline="30000" dirty="0"/>
              <a:t>2</a:t>
            </a:r>
            <a:r>
              <a:rPr lang="en-US" sz="3400" dirty="0"/>
              <a:t>. If the person has a mass of 50 kg, how much force is acting on that person?</a:t>
            </a:r>
          </a:p>
        </p:txBody>
      </p:sp>
    </p:spTree>
    <p:extLst>
      <p:ext uri="{BB962C8B-B14F-4D97-AF65-F5344CB8AC3E}">
        <p14:creationId xmlns:p14="http://schemas.microsoft.com/office/powerpoint/2010/main" val="376231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>
            <a:noAutofit/>
          </a:bodyPr>
          <a:lstStyle/>
          <a:p>
            <a:r>
              <a:rPr lang="en-US" dirty="0"/>
              <a:t>Forces can change the direction of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Generally we think force either speeds up or slows down the motion of an object, but it can also make it change directions.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If you apply a force to an object, the direction the object accelerates is the same as the direction of the force. This can allow an object to change direction without changing speed. </a:t>
            </a:r>
          </a:p>
          <a:p>
            <a:r>
              <a:rPr lang="en-US" sz="2800" dirty="0"/>
              <a:t>Ex: A soccer player can control the motion of a soccer ball by applying force that changes the ball’s direction but not its speed.</a:t>
            </a:r>
          </a:p>
        </p:txBody>
      </p:sp>
    </p:spTree>
    <p:extLst>
      <p:ext uri="{BB962C8B-B14F-4D97-AF65-F5344CB8AC3E}">
        <p14:creationId xmlns:p14="http://schemas.microsoft.com/office/powerpoint/2010/main" val="420628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228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Centripetal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32102"/>
            <a:ext cx="9144000" cy="552589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CENTRIPETAL FORCE = any force that keeps an object moving in a circle.</a:t>
            </a:r>
          </a:p>
          <a:p>
            <a:r>
              <a:rPr lang="en-US" sz="2800" dirty="0"/>
              <a:t>Without this force, the object would go flying off into a straight line.</a:t>
            </a:r>
          </a:p>
          <a:p>
            <a:r>
              <a:rPr lang="en-US" sz="2800" dirty="0"/>
              <a:t>Think of a ball tied to a string. As you whirl it in a circle, the force of the string changes the ball’s direction of motion. The centripetal force on the ball is the pull from the string. </a:t>
            </a:r>
          </a:p>
          <a:p>
            <a:r>
              <a:rPr lang="en-US" sz="2800" dirty="0"/>
              <a:t>You have to pull harder on the string when you whirl the ball faster because it takes more centripetal force to keep the ball moving at the greater speed.</a:t>
            </a:r>
          </a:p>
        </p:txBody>
      </p:sp>
    </p:spTree>
    <p:extLst>
      <p:ext uri="{BB962C8B-B14F-4D97-AF65-F5344CB8AC3E}">
        <p14:creationId xmlns:p14="http://schemas.microsoft.com/office/powerpoint/2010/main" val="402191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417638"/>
          </a:xfrm>
        </p:spPr>
        <p:txBody>
          <a:bodyPr>
            <a:noAutofit/>
          </a:bodyPr>
          <a:lstStyle/>
          <a:p>
            <a:r>
              <a:rPr lang="en-US" dirty="0"/>
              <a:t>Newton’s 2</a:t>
            </a:r>
            <a:r>
              <a:rPr lang="en-US" baseline="30000" dirty="0"/>
              <a:t>nd</a:t>
            </a:r>
            <a:r>
              <a:rPr lang="en-US" dirty="0"/>
              <a:t> Law and Centripetal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Greater acceleration requires greater centripetal force.</a:t>
            </a:r>
          </a:p>
          <a:p>
            <a:r>
              <a:rPr lang="en-US" sz="3600" dirty="0"/>
              <a:t>A more massive object requires a greater centripetal force to have the same circular speed as a less massive object.</a:t>
            </a:r>
          </a:p>
          <a:p>
            <a:r>
              <a:rPr lang="en-US" sz="3600" dirty="0"/>
              <a:t>No matter what the mass of an object is, if it moves in a circle, its force and acceleration are directed toward the center of the circle.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6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Falling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Two objects with different masses fall at the same rate.</a:t>
            </a:r>
          </a:p>
          <a:p>
            <a:r>
              <a:rPr lang="en-US" sz="3600" dirty="0">
                <a:solidFill>
                  <a:srgbClr val="FF0000"/>
                </a:solidFill>
              </a:rPr>
              <a:t>This is because the object with greater mass has more gravity exerted on it, but greater mass means more inertia so the greater force doesn’t produce a larger acceleration.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495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5000" dirty="0"/>
              <a:t>Force, Mass, and Acceleration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If you want to give two objects with different masses the same acceleration, you have to apply different forces to them.</a:t>
            </a:r>
          </a:p>
          <a:p>
            <a:r>
              <a:rPr lang="en-US" sz="3600" dirty="0"/>
              <a:t>Ex: Sliding an empty water bottle across the table requires less force than sliding a full water bottle across the table.</a:t>
            </a:r>
          </a:p>
        </p:txBody>
      </p:sp>
    </p:spTree>
    <p:extLst>
      <p:ext uri="{BB962C8B-B14F-4D97-AF65-F5344CB8AC3E}">
        <p14:creationId xmlns:p14="http://schemas.microsoft.com/office/powerpoint/2010/main" val="345309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79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Newton’s Second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86658"/>
            <a:ext cx="9144000" cy="5688202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0000"/>
                </a:solidFill>
              </a:rPr>
              <a:t>Acceleration of an object increases with increased force and decreases with increased mass. </a:t>
            </a:r>
          </a:p>
          <a:p>
            <a:r>
              <a:rPr lang="en-US" sz="3400" dirty="0">
                <a:solidFill>
                  <a:srgbClr val="FF0000"/>
                </a:solidFill>
              </a:rPr>
              <a:t>The direction in which an object accelerates is the same as the direction of the force.</a:t>
            </a:r>
          </a:p>
          <a:p>
            <a:r>
              <a:rPr lang="en-US" sz="3400" dirty="0">
                <a:solidFill>
                  <a:srgbClr val="FF0000"/>
                </a:solidFill>
              </a:rPr>
              <a:t>Simply put: Newton’s Second Law is…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FF0000"/>
                </a:solidFill>
              </a:rPr>
              <a:t>		F = ma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FF0000"/>
                </a:solidFill>
              </a:rPr>
              <a:t>		(Force = mass x acceleration)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0704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2675821" y="-1126421"/>
            <a:ext cx="6840361" cy="914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7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46223" y="331230"/>
            <a:ext cx="7000790" cy="628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91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Calculating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0000"/>
                </a:solidFill>
              </a:rPr>
              <a:t>The standard unit of force is the newton (N).</a:t>
            </a:r>
          </a:p>
          <a:p>
            <a:r>
              <a:rPr lang="en-US" sz="3400" dirty="0"/>
              <a:t>Because force = mass x acceleration, force is measured in units of mass (kg) times units of acceleration (m/s</a:t>
            </a:r>
            <a:r>
              <a:rPr lang="en-US" sz="3400" baseline="30000" dirty="0"/>
              <a:t>2</a:t>
            </a:r>
            <a:r>
              <a:rPr lang="en-US" sz="3400" dirty="0"/>
              <a:t>).</a:t>
            </a:r>
          </a:p>
          <a:p>
            <a:r>
              <a:rPr lang="en-US" sz="3400" dirty="0"/>
              <a:t>A newton is the amount of force that it takes to accelerate 1 kg of mass 1 m/s</a:t>
            </a:r>
            <a:r>
              <a:rPr lang="en-US" sz="3400" baseline="30000" dirty="0"/>
              <a:t>2</a:t>
            </a:r>
            <a:r>
              <a:rPr lang="en-US" sz="3400" dirty="0"/>
              <a:t>.  </a:t>
            </a:r>
          </a:p>
          <a:p>
            <a:r>
              <a:rPr lang="en-US" sz="3400" dirty="0"/>
              <a:t>So…. </a:t>
            </a:r>
            <a:r>
              <a:rPr lang="en-US" sz="3400" dirty="0">
                <a:solidFill>
                  <a:srgbClr val="FF0000"/>
                </a:solidFill>
              </a:rPr>
              <a:t>I N = 1 kg x 1 m/s</a:t>
            </a:r>
            <a:r>
              <a:rPr lang="en-US" sz="3400" baseline="30000" dirty="0">
                <a:solidFill>
                  <a:srgbClr val="FF0000"/>
                </a:solidFill>
              </a:rPr>
              <a:t>2</a:t>
            </a:r>
            <a:r>
              <a:rPr lang="en-US" sz="3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055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Earth’s Gravitational Pull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sz="2800" dirty="0"/>
              <a:t>The Earth’s gravity exerts a downward pull downward pull on a dropped coin.</a:t>
            </a:r>
          </a:p>
          <a:p>
            <a:r>
              <a:rPr lang="en-US" sz="2800" dirty="0"/>
              <a:t>The coin exerts an equal upward force on earth.</a:t>
            </a:r>
          </a:p>
          <a:p>
            <a:r>
              <a:rPr lang="en-US" sz="2800" dirty="0"/>
              <a:t>Because the coin has such a small mass compared to Earth, the coin can easily be accelerated.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This acceleration due to the Earth’s gravity is called “g” and is equal to 9.8 m/s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 at Earth’s surface.</a:t>
            </a:r>
          </a:p>
          <a:p>
            <a:r>
              <a:rPr lang="en-US" sz="2800" dirty="0">
                <a:solidFill>
                  <a:srgbClr val="FF0000"/>
                </a:solidFill>
              </a:rPr>
              <a:t>You calculate this using F = ma, where a = g, so the formula for calculating force due to gravity on Earth is F = mg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98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777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Sample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09550"/>
            <a:ext cx="9144000" cy="5448450"/>
          </a:xfrm>
        </p:spPr>
        <p:txBody>
          <a:bodyPr>
            <a:normAutofit/>
          </a:bodyPr>
          <a:lstStyle/>
          <a:p>
            <a:r>
              <a:rPr lang="en-US" sz="2800" dirty="0"/>
              <a:t>What force is needed to accelerate a 10 kg shopping cart 3 m/s</a:t>
            </a:r>
            <a:r>
              <a:rPr lang="en-US" sz="2800" baseline="30000" dirty="0"/>
              <a:t>2</a:t>
            </a:r>
            <a:r>
              <a:rPr lang="en-US" sz="2800" dirty="0"/>
              <a:t>?</a:t>
            </a:r>
          </a:p>
          <a:p>
            <a:r>
              <a:rPr lang="en-US" sz="2800" dirty="0"/>
              <a:t>Remember KQS!</a:t>
            </a:r>
          </a:p>
          <a:p>
            <a:r>
              <a:rPr lang="en-US" sz="2800" dirty="0"/>
              <a:t>What do we know? 10 kg moves 3 m/s</a:t>
            </a:r>
            <a:r>
              <a:rPr lang="en-US" sz="2800" baseline="30000" dirty="0"/>
              <a:t>2</a:t>
            </a:r>
            <a:endParaRPr lang="en-US" sz="2800" dirty="0"/>
          </a:p>
          <a:p>
            <a:r>
              <a:rPr lang="en-US" sz="2800" dirty="0"/>
              <a:t>Question? Force?</a:t>
            </a:r>
          </a:p>
          <a:p>
            <a:r>
              <a:rPr lang="en-US" sz="2800" dirty="0"/>
              <a:t>Solve! F = ma   F = 10 kg x 3 m/s</a:t>
            </a:r>
            <a:r>
              <a:rPr lang="en-US" sz="2800" baseline="30000" dirty="0"/>
              <a:t>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			 F= 30 kg x m/s</a:t>
            </a:r>
            <a:r>
              <a:rPr lang="en-US" sz="2800" baseline="30000" dirty="0"/>
              <a:t>2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					 Since 1 kg x 1 m/s</a:t>
            </a:r>
            <a:r>
              <a:rPr lang="en-US" sz="2800" baseline="30000" dirty="0"/>
              <a:t>2</a:t>
            </a:r>
            <a:r>
              <a:rPr lang="en-US" sz="2800" dirty="0"/>
              <a:t> = 1 N, </a:t>
            </a:r>
          </a:p>
          <a:p>
            <a:pPr marL="0" indent="0">
              <a:buNone/>
            </a:pPr>
            <a:r>
              <a:rPr lang="en-US" sz="2800" dirty="0"/>
              <a:t>						 F = 30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159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739</Words>
  <Application>Microsoft Office PowerPoint</Application>
  <PresentationFormat>Widescreen</PresentationFormat>
  <Paragraphs>63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Demonstration</vt:lpstr>
      <vt:lpstr>Falling Objects</vt:lpstr>
      <vt:lpstr>Force, Mass, and Acceleration</vt:lpstr>
      <vt:lpstr>Newton’s Second Law</vt:lpstr>
      <vt:lpstr>PowerPoint Presentation</vt:lpstr>
      <vt:lpstr>PowerPoint Presentation</vt:lpstr>
      <vt:lpstr>Calculating Force</vt:lpstr>
      <vt:lpstr>Earth’s Gravitational Pull</vt:lpstr>
      <vt:lpstr>Sample Problem</vt:lpstr>
      <vt:lpstr>Practice Problems</vt:lpstr>
      <vt:lpstr>Forces can change the direction of motion</vt:lpstr>
      <vt:lpstr>Centripetal Force</vt:lpstr>
      <vt:lpstr>Newton’s 2nd Law and Centripetal Force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</dc:title>
  <dc:creator>Gentile, Julie A.</dc:creator>
  <cp:lastModifiedBy>Lowden, Troy C.</cp:lastModifiedBy>
  <cp:revision>4</cp:revision>
  <dcterms:created xsi:type="dcterms:W3CDTF">2017-11-30T18:21:24Z</dcterms:created>
  <dcterms:modified xsi:type="dcterms:W3CDTF">2017-12-12T16:08:04Z</dcterms:modified>
</cp:coreProperties>
</file>