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6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1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9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9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9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3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5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7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91C7-F2C1-4729-8E3B-E5132B7122D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89D2-4BC0-4665-81E3-8B56FC23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7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342900"/>
          <a:ext cx="10515600" cy="60452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5067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r>
                        <a:rPr lang="en-US" sz="7200" baseline="30000" dirty="0" smtClean="0">
                          <a:solidFill>
                            <a:srgbClr val="00B0F0"/>
                          </a:solidFill>
                        </a:rPr>
                        <a:t>st</a:t>
                      </a:r>
                      <a:r>
                        <a:rPr lang="en-US" sz="7200" dirty="0" smtClean="0">
                          <a:solidFill>
                            <a:srgbClr val="00B0F0"/>
                          </a:solidFill>
                        </a:rPr>
                        <a:t> Class Levers</a:t>
                      </a:r>
                      <a:endParaRPr lang="en-US" sz="72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0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b="1" dirty="0" smtClean="0">
                          <a:solidFill>
                            <a:srgbClr val="00B0F0"/>
                          </a:solidFill>
                        </a:rPr>
                        <a:t>2nd Class Levers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067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r>
                        <a:rPr lang="en-US" sz="7200" b="1" baseline="30000" dirty="0" smtClean="0">
                          <a:solidFill>
                            <a:srgbClr val="00B0F0"/>
                          </a:solidFill>
                        </a:rPr>
                        <a:t>rd</a:t>
                      </a:r>
                      <a:r>
                        <a:rPr lang="en-US" sz="7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7200" b="1" dirty="0" smtClean="0">
                          <a:solidFill>
                            <a:srgbClr val="00B0F0"/>
                          </a:solidFill>
                        </a:rPr>
                        <a:t>Class Levers</a:t>
                      </a:r>
                      <a:endParaRPr lang="en-US" sz="72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-114300"/>
            <a:ext cx="2170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FRONT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88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17475"/>
              </p:ext>
            </p:extLst>
          </p:nvPr>
        </p:nvGraphicFramePr>
        <p:xfrm>
          <a:off x="88900" y="350361"/>
          <a:ext cx="10274300" cy="608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319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en-US" sz="3200" baseline="30000" dirty="0" smtClean="0">
                          <a:solidFill>
                            <a:srgbClr val="7030A0"/>
                          </a:solidFill>
                        </a:rPr>
                        <a:t>st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 Class Lever</a:t>
                      </a:r>
                      <a:r>
                        <a:rPr lang="en-US" sz="3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*3 examples</a:t>
                      </a:r>
                    </a:p>
                    <a:p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*1 picture</a:t>
                      </a:r>
                    </a:p>
                    <a:p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Diagram of 1</a:t>
                      </a:r>
                      <a:r>
                        <a:rPr lang="en-US" sz="3200" baseline="30000" dirty="0" smtClean="0">
                          <a:solidFill>
                            <a:srgbClr val="7030A0"/>
                          </a:solidFill>
                        </a:rPr>
                        <a:t>st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 Class</a:t>
                      </a:r>
                      <a:r>
                        <a:rPr lang="en-US" sz="3200" baseline="0" dirty="0" smtClean="0">
                          <a:solidFill>
                            <a:srgbClr val="7030A0"/>
                          </a:solidFill>
                        </a:rPr>
                        <a:t> Lever and fulcrum placement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319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2nd Class Lever</a:t>
                      </a:r>
                      <a:r>
                        <a:rPr lang="en-US" sz="32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*3 examples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*1 picture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Diagram of 2nd Class</a:t>
                      </a:r>
                      <a:r>
                        <a:rPr lang="en-US" sz="3200" b="1" baseline="0" dirty="0" smtClean="0">
                          <a:solidFill>
                            <a:srgbClr val="7030A0"/>
                          </a:solidFill>
                        </a:rPr>
                        <a:t> Lever and fulcrum placement</a:t>
                      </a:r>
                      <a:endParaRPr lang="en-US" sz="3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319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US" sz="3200" b="1" baseline="30000" dirty="0" smtClean="0">
                          <a:solidFill>
                            <a:srgbClr val="0070C0"/>
                          </a:solidFill>
                        </a:rPr>
                        <a:t>rd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Class Lever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*3 examples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*1 picture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Diagram of 1</a:t>
                      </a:r>
                      <a:r>
                        <a:rPr lang="en-US" sz="3200" b="1" baseline="30000" dirty="0" smtClean="0">
                          <a:solidFill>
                            <a:srgbClr val="7030A0"/>
                          </a:solidFill>
                        </a:rPr>
                        <a:t>st</a:t>
                      </a: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 Class</a:t>
                      </a:r>
                      <a:r>
                        <a:rPr lang="en-US" sz="3200" b="1" baseline="0" dirty="0" smtClean="0">
                          <a:solidFill>
                            <a:srgbClr val="7030A0"/>
                          </a:solidFill>
                        </a:rPr>
                        <a:t> Lever and fulcrum placement</a:t>
                      </a:r>
                      <a:endParaRPr lang="en-US" sz="3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454733"/>
              </p:ext>
            </p:extLst>
          </p:nvPr>
        </p:nvGraphicFramePr>
        <p:xfrm>
          <a:off x="9994900" y="369331"/>
          <a:ext cx="2197100" cy="6082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742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B050"/>
                          </a:solidFill>
                        </a:rPr>
                        <a:t>Fulcrum</a:t>
                      </a:r>
                    </a:p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Fixed point, the level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pivots on.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742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Effort</a:t>
                      </a:r>
                    </a:p>
                    <a:p>
                      <a:pPr algn="l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Input;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What you put into it.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742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Resistance</a:t>
                      </a:r>
                    </a:p>
                    <a:p>
                      <a:pPr algn="l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Load;Output</a:t>
                      </a:r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algn="l"/>
                      <a:r>
                        <a:rPr lang="en-US" sz="2400" b="1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US" sz="2400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trying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move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7800" y="-114300"/>
            <a:ext cx="1470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INSIDE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867900" y="0"/>
            <a:ext cx="317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On notebook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001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Levers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1213946"/>
            <a:ext cx="11713780" cy="4963017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class Lever			2</a:t>
            </a:r>
            <a:r>
              <a:rPr lang="en-US" baseline="30000" dirty="0" smtClean="0"/>
              <a:t>nd</a:t>
            </a:r>
            <a:r>
              <a:rPr lang="en-US" dirty="0" smtClean="0"/>
              <a:t> Class Lever		3</a:t>
            </a:r>
            <a:r>
              <a:rPr lang="en-US" baseline="30000" dirty="0" smtClean="0"/>
              <a:t>rd</a:t>
            </a:r>
            <a:r>
              <a:rPr lang="en-US" dirty="0" smtClean="0"/>
              <a:t> Class Lever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51487" y="3266307"/>
            <a:ext cx="2317531" cy="2128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063559" y="3243455"/>
            <a:ext cx="49135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72457" y="4277682"/>
            <a:ext cx="709449" cy="567559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F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6585" y="2802416"/>
            <a:ext cx="822433" cy="646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R</a:t>
            </a:r>
            <a:endParaRPr lang="en-US" sz="44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14645" y="3690254"/>
            <a:ext cx="3005964" cy="10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47836" y="3679853"/>
            <a:ext cx="3005964" cy="10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8154" y="5155433"/>
            <a:ext cx="49135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14030" y="3222653"/>
            <a:ext cx="49135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07874" y="3054269"/>
            <a:ext cx="822433" cy="646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R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144203" y="3020546"/>
            <a:ext cx="822433" cy="646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R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6776542" y="3715595"/>
            <a:ext cx="709449" cy="567559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F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10999075" y="3710123"/>
            <a:ext cx="709449" cy="567559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F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2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104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Levers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Stuart, Heather M.</dc:creator>
  <cp:lastModifiedBy>Lowden, Troy C.</cp:lastModifiedBy>
  <cp:revision>4</cp:revision>
  <cp:lastPrinted>2017-01-19T21:01:53Z</cp:lastPrinted>
  <dcterms:created xsi:type="dcterms:W3CDTF">2016-01-05T14:32:06Z</dcterms:created>
  <dcterms:modified xsi:type="dcterms:W3CDTF">2018-01-16T14:56:47Z</dcterms:modified>
</cp:coreProperties>
</file>