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4817" y="1836738"/>
            <a:ext cx="3024717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43933" y="15875"/>
            <a:ext cx="11176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589617" y="354014"/>
            <a:ext cx="302260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376084" y="1270000"/>
            <a:ext cx="4893733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4233" y="4797425"/>
            <a:ext cx="4557184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5992285" y="4425951"/>
            <a:ext cx="3018367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7528985" y="487363"/>
            <a:ext cx="3905249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9529233" y="2555876"/>
            <a:ext cx="2677584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5590381" y="-1424781"/>
            <a:ext cx="1722438" cy="4572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13" name="Picture 11" descr="C:\My Documents\bits\Facban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34" y="-3175"/>
            <a:ext cx="10710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E9055B2-A687-45CB-A61B-8EDC4187A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953C-A955-4499-B26A-BB05F6C46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23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C6C61-1AEA-4C0F-9FEB-F5660E58E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09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9AE9-CB23-4CEC-9405-632236B1F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92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A3FE5-DCD8-4377-BE74-04C27F92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78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0814F-5C65-4A40-B03A-19E7384A5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4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0DE1E-3BBB-406E-BFCB-DC05AB68C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36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C2B88-3F8E-401F-92B3-65495129F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9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0149B-6EE5-4F45-8608-EA4B35FB2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0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53BCF-4C23-45A7-B8FF-FAD3BF47E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52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CD9FD-6943-42D7-9A00-B4F4A762B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3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3641C-4CF0-4C6F-962F-33B474EB33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53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026"/>
          <p:cNvSpPr>
            <a:spLocks/>
          </p:cNvSpPr>
          <p:nvPr/>
        </p:nvSpPr>
        <p:spPr bwMode="hidden">
          <a:xfrm>
            <a:off x="-14817" y="1836738"/>
            <a:ext cx="3024717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075" name="Freeform 1027"/>
          <p:cNvSpPr>
            <a:spLocks/>
          </p:cNvSpPr>
          <p:nvPr/>
        </p:nvSpPr>
        <p:spPr bwMode="hidden">
          <a:xfrm>
            <a:off x="143933" y="15875"/>
            <a:ext cx="11176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076" name="Freeform 1028"/>
          <p:cNvSpPr>
            <a:spLocks/>
          </p:cNvSpPr>
          <p:nvPr/>
        </p:nvSpPr>
        <p:spPr bwMode="hidden">
          <a:xfrm>
            <a:off x="1589617" y="354014"/>
            <a:ext cx="302260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077" name="Freeform 1029"/>
          <p:cNvSpPr>
            <a:spLocks/>
          </p:cNvSpPr>
          <p:nvPr/>
        </p:nvSpPr>
        <p:spPr bwMode="hidden">
          <a:xfrm>
            <a:off x="3376084" y="1270000"/>
            <a:ext cx="4893733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078" name="Freeform 1030"/>
          <p:cNvSpPr>
            <a:spLocks/>
          </p:cNvSpPr>
          <p:nvPr/>
        </p:nvSpPr>
        <p:spPr bwMode="hidden">
          <a:xfrm>
            <a:off x="4233" y="4797425"/>
            <a:ext cx="4557184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079" name="Freeform 1031"/>
          <p:cNvSpPr>
            <a:spLocks/>
          </p:cNvSpPr>
          <p:nvPr/>
        </p:nvSpPr>
        <p:spPr bwMode="hidden">
          <a:xfrm>
            <a:off x="5992285" y="4425951"/>
            <a:ext cx="3018367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080" name="Freeform 1032"/>
          <p:cNvSpPr>
            <a:spLocks/>
          </p:cNvSpPr>
          <p:nvPr/>
        </p:nvSpPr>
        <p:spPr bwMode="hidden">
          <a:xfrm>
            <a:off x="7528985" y="487363"/>
            <a:ext cx="3905249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081" name="Freeform 1033"/>
          <p:cNvSpPr>
            <a:spLocks/>
          </p:cNvSpPr>
          <p:nvPr/>
        </p:nvSpPr>
        <p:spPr bwMode="hidden">
          <a:xfrm>
            <a:off x="9529233" y="2555876"/>
            <a:ext cx="2677584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1034" name="Picture 1034" descr="C:\My Documents\bits\Facbanna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34" y="-3175"/>
            <a:ext cx="10710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8CC756CA-32F6-494F-A088-4FBED645D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0157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anose="05000000000000000000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anose="05000000000000000000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cosi.org/files/Flash/simpMach/sm1.swf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Levers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422400" y="2743200"/>
            <a:ext cx="9169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dirty="0" smtClean="0">
                <a:solidFill>
                  <a:srgbClr val="FF0000"/>
                </a:solidFill>
              </a:rPr>
              <a:t>Lever</a:t>
            </a:r>
            <a:r>
              <a:rPr lang="en-US" sz="3600" b="1" i="1" dirty="0" smtClean="0"/>
              <a:t> is a simple machine</a:t>
            </a:r>
            <a:r>
              <a:rPr lang="en-US" sz="3600" dirty="0" smtClean="0"/>
              <a:t> that allows you to gain a mechanical advantage in moving an object or in applying a force to an object. </a:t>
            </a:r>
          </a:p>
        </p:txBody>
      </p:sp>
    </p:spTree>
    <p:extLst>
      <p:ext uri="{BB962C8B-B14F-4D97-AF65-F5344CB8AC3E}">
        <p14:creationId xmlns:p14="http://schemas.microsoft.com/office/powerpoint/2010/main" val="15604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Levers-First Class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143000"/>
            <a:ext cx="4572000" cy="5029200"/>
          </a:xfrm>
        </p:spPr>
        <p:txBody>
          <a:bodyPr/>
          <a:lstStyle/>
          <a:p>
            <a:pPr eaLnBrk="1" hangingPunct="1"/>
            <a:r>
              <a:rPr lang="en-US" altLang="en-US" sz="2800"/>
              <a:t>In a first class lever the fulcrum is in the middle and the load and effort is on either side</a:t>
            </a:r>
          </a:p>
          <a:p>
            <a:pPr eaLnBrk="1" hangingPunct="1"/>
            <a:r>
              <a:rPr lang="en-US" altLang="en-US" sz="2800"/>
              <a:t>Helps lift heavy weights </a:t>
            </a:r>
            <a:br>
              <a:rPr lang="en-US" altLang="en-US" sz="2800"/>
            </a:br>
            <a:r>
              <a:rPr lang="en-US" altLang="en-US" sz="2800"/>
              <a:t>using longer distances</a:t>
            </a:r>
          </a:p>
          <a:p>
            <a:pPr eaLnBrk="1" hangingPunct="1"/>
            <a:r>
              <a:rPr lang="en-US" altLang="en-US" sz="2800"/>
              <a:t>Think of a see-saw</a:t>
            </a:r>
          </a:p>
          <a:p>
            <a:pPr eaLnBrk="1" hangingPunct="1"/>
            <a:r>
              <a:rPr lang="en-US" altLang="en-US" sz="2800">
                <a:hlinkClick r:id="rId2"/>
              </a:rPr>
              <a:t>http://www.cosi.org/files/Flash/simpMach/sm1.swf</a:t>
            </a: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525588" y="243681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EAEAEA"/>
              </a:solidFill>
            </a:endParaRPr>
          </a:p>
        </p:txBody>
      </p:sp>
      <p:pic>
        <p:nvPicPr>
          <p:cNvPr id="13317" name="Picture 12" descr="http://www.enchantedlearning.com/lgifs/Lever1.gif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1219201"/>
            <a:ext cx="3810000" cy="3375025"/>
          </a:xfrm>
          <a:noFill/>
        </p:spPr>
      </p:pic>
    </p:spTree>
    <p:extLst>
      <p:ext uri="{BB962C8B-B14F-4D97-AF65-F5344CB8AC3E}">
        <p14:creationId xmlns:p14="http://schemas.microsoft.com/office/powerpoint/2010/main" val="189751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Levers-Second Class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 a second class lever the fulcrum is at the end, with the load in the middle</a:t>
            </a:r>
          </a:p>
          <a:p>
            <a:pPr eaLnBrk="1" hangingPunct="1"/>
            <a:r>
              <a:rPr lang="en-US" altLang="en-US" sz="2800"/>
              <a:t>Think of a wheelbarrow</a:t>
            </a:r>
          </a:p>
        </p:txBody>
      </p:sp>
      <p:pic>
        <p:nvPicPr>
          <p:cNvPr id="14340" name="Picture 6" descr="C:\Documents and Settings\Karen Young\My Documents\My Pictures\Simple machines\Lever2.gif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2046289"/>
            <a:ext cx="3810000" cy="3375025"/>
          </a:xfrm>
          <a:noFill/>
        </p:spPr>
      </p:pic>
    </p:spTree>
    <p:extLst>
      <p:ext uri="{BB962C8B-B14F-4D97-AF65-F5344CB8AC3E}">
        <p14:creationId xmlns:p14="http://schemas.microsoft.com/office/powerpoint/2010/main" val="356030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Levers-Third Class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 a third class lever the fulcrum is again at the end, but the effort is in the middle</a:t>
            </a:r>
          </a:p>
          <a:p>
            <a:pPr eaLnBrk="1" hangingPunct="1"/>
            <a:r>
              <a:rPr lang="en-US" altLang="en-US" sz="2800"/>
              <a:t>Think of a pair of tweezers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pic>
        <p:nvPicPr>
          <p:cNvPr id="15364" name="Picture 6" descr="C:\Documents and Settings\Karen Young\My Documents\My Pictures\Simple machines\Lever3.gif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2046289"/>
            <a:ext cx="3810000" cy="3375025"/>
          </a:xfrm>
          <a:noFill/>
        </p:spPr>
      </p:pic>
    </p:spTree>
    <p:extLst>
      <p:ext uri="{BB962C8B-B14F-4D97-AF65-F5344CB8AC3E}">
        <p14:creationId xmlns:p14="http://schemas.microsoft.com/office/powerpoint/2010/main" val="1748040752"/>
      </p:ext>
    </p:extLst>
  </p:cSld>
  <p:clrMapOvr>
    <a:masterClrMapping/>
  </p:clrMapOvr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Wingdings</vt:lpstr>
      <vt:lpstr>Factory</vt:lpstr>
      <vt:lpstr>Levers</vt:lpstr>
      <vt:lpstr>Levers-First Class</vt:lpstr>
      <vt:lpstr>Levers-Second Class</vt:lpstr>
      <vt:lpstr>Levers-Third Class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Levers</dc:title>
  <dc:creator>Stuart, Heather M.</dc:creator>
  <cp:lastModifiedBy>Lowden, Troy C.</cp:lastModifiedBy>
  <cp:revision>1</cp:revision>
  <dcterms:created xsi:type="dcterms:W3CDTF">2018-01-12T17:33:18Z</dcterms:created>
  <dcterms:modified xsi:type="dcterms:W3CDTF">2018-01-16T14:55:05Z</dcterms:modified>
</cp:coreProperties>
</file>